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5" r:id="rId3"/>
    <p:sldId id="258" r:id="rId4"/>
    <p:sldId id="257" r:id="rId5"/>
    <p:sldId id="259" r:id="rId6"/>
    <p:sldId id="260" r:id="rId7"/>
    <p:sldId id="261" r:id="rId8"/>
    <p:sldId id="262" r:id="rId9"/>
    <p:sldId id="263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5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5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g>
</file>

<file path=ppt/media/image3.PNG>
</file>

<file path=ppt/media/image4.PN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2645 Game presentation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 smtClean="0"/>
              <a:t>James, Abasibiangake </a:t>
            </a:r>
            <a:endParaRPr lang="en-GB" dirty="0" smtClean="0"/>
          </a:p>
          <a:p>
            <a:r>
              <a:rPr lang="en-GB" dirty="0" smtClean="0"/>
              <a:t>GROUP NO: 13</a:t>
            </a:r>
          </a:p>
          <a:p>
            <a:r>
              <a:rPr lang="en-GB" dirty="0" smtClean="0"/>
              <a:t>PERSONAL ID: 1</a:t>
            </a:r>
            <a:endParaRPr lang="en-GB" dirty="0" smtClean="0"/>
          </a:p>
          <a:p>
            <a:r>
              <a:rPr lang="en-GB" dirty="0" smtClean="0"/>
              <a:t>201191089.</a:t>
            </a:r>
          </a:p>
        </p:txBody>
      </p:sp>
    </p:spTree>
    <p:extLst>
      <p:ext uri="{BB962C8B-B14F-4D97-AF65-F5344CB8AC3E}">
        <p14:creationId xmlns:p14="http://schemas.microsoft.com/office/powerpoint/2010/main" val="111889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5933207" cy="1238054"/>
          </a:xfrm>
        </p:spPr>
        <p:txBody>
          <a:bodyPr/>
          <a:lstStyle/>
          <a:p>
            <a:r>
              <a:rPr lang="en-GB" dirty="0" smtClean="0"/>
              <a:t>Extra Features.</a:t>
            </a:r>
            <a:endParaRPr lang="en-GB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2" r="9342"/>
          <a:stretch>
            <a:fillRect/>
          </a:stretch>
        </p:blipFill>
        <p:spPr>
          <a:xfrm>
            <a:off x="7424803" y="517628"/>
            <a:ext cx="4157597" cy="5124291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1923068"/>
            <a:ext cx="5934950" cy="3868132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More component usage.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Addition of the unbounded arena.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More </a:t>
            </a:r>
            <a:r>
              <a:rPr lang="en-GB" dirty="0" smtClean="0"/>
              <a:t>features to restore or increase the life of the caterpillar.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More levels.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5345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6617" y="2537254"/>
            <a:ext cx="10353761" cy="1326321"/>
          </a:xfrm>
        </p:spPr>
        <p:txBody>
          <a:bodyPr/>
          <a:lstStyle/>
          <a:p>
            <a:r>
              <a:rPr lang="en-GB" dirty="0" smtClean="0"/>
              <a:t>Thank you.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338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5933206" cy="1276865"/>
          </a:xfrm>
        </p:spPr>
        <p:txBody>
          <a:bodyPr/>
          <a:lstStyle/>
          <a:p>
            <a:r>
              <a:rPr lang="en-GB" dirty="0" smtClean="0"/>
              <a:t>Introduction to caterpillar game.</a:t>
            </a:r>
            <a:endParaRPr lang="en-GB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13" t="11865" r="24997"/>
          <a:stretch/>
        </p:blipFill>
        <p:spPr>
          <a:xfrm>
            <a:off x="7175157" y="939115"/>
            <a:ext cx="4548082" cy="4684564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1820562"/>
            <a:ext cx="5934949" cy="3970638"/>
          </a:xfrm>
        </p:spPr>
        <p:txBody>
          <a:bodyPr/>
          <a:lstStyle/>
          <a:p>
            <a:pPr algn="l"/>
            <a:r>
              <a:rPr lang="en-GB" dirty="0" smtClean="0"/>
              <a:t>The game made for my project was a caterpillar game. </a:t>
            </a:r>
          </a:p>
          <a:p>
            <a:pPr algn="l"/>
            <a:r>
              <a:rPr lang="en-GB" dirty="0" smtClean="0"/>
              <a:t>It was inspired from the snake game.</a:t>
            </a:r>
          </a:p>
          <a:p>
            <a:pPr algn="l"/>
            <a:r>
              <a:rPr lang="en-GB" dirty="0" smtClean="0"/>
              <a:t>This game involves the movement, feeding and </a:t>
            </a:r>
            <a:r>
              <a:rPr lang="en-GB" dirty="0"/>
              <a:t>growth</a:t>
            </a:r>
            <a:r>
              <a:rPr lang="en-GB" dirty="0" smtClean="0"/>
              <a:t> cycle of the caterpillar.</a:t>
            </a:r>
          </a:p>
          <a:p>
            <a:pPr algn="l"/>
            <a:r>
              <a:rPr lang="en-GB" dirty="0" smtClean="0"/>
              <a:t>It consist of a predator, caterpillar, food, life and age.</a:t>
            </a:r>
          </a:p>
          <a:p>
            <a:pPr algn="l"/>
            <a:r>
              <a:rPr lang="en-GB" dirty="0" smtClean="0"/>
              <a:t>It is a simple game that is easy to understand.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9624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31517" cy="1184031"/>
          </a:xfrm>
        </p:spPr>
        <p:txBody>
          <a:bodyPr>
            <a:normAutofit/>
          </a:bodyPr>
          <a:lstStyle/>
          <a:p>
            <a:r>
              <a:rPr lang="en-GB" dirty="0"/>
              <a:t>Rationale For Choosing Game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1793631"/>
            <a:ext cx="5934950" cy="3997569"/>
          </a:xfrm>
        </p:spPr>
        <p:txBody>
          <a:bodyPr/>
          <a:lstStyle/>
          <a:p>
            <a:pPr algn="l"/>
            <a:r>
              <a:rPr lang="en-GB" dirty="0" smtClean="0"/>
              <a:t>The snake game has the following features which influenced my choice: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Simplicity.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Easy to understand and program.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User friendly interphase.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Enticing/Addictive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Can be easily made using C++ language.</a:t>
            </a:r>
            <a:endParaRPr lang="en-GB" dirty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" b="103"/>
          <a:stretch>
            <a:fillRect/>
          </a:stretch>
        </p:blipFill>
        <p:spPr>
          <a:xfrm>
            <a:off x="7230359" y="536779"/>
            <a:ext cx="4599691" cy="5254422"/>
          </a:xfrm>
        </p:spPr>
      </p:pic>
    </p:spTree>
    <p:extLst>
      <p:ext uri="{BB962C8B-B14F-4D97-AF65-F5344CB8AC3E}">
        <p14:creationId xmlns:p14="http://schemas.microsoft.com/office/powerpoint/2010/main" val="420274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9897" y="609600"/>
            <a:ext cx="6037103" cy="1428206"/>
          </a:xfrm>
        </p:spPr>
        <p:txBody>
          <a:bodyPr/>
          <a:lstStyle/>
          <a:p>
            <a:r>
              <a:rPr lang="en-GB" dirty="0" smtClean="0"/>
              <a:t>Features of snake game</a:t>
            </a:r>
            <a:endParaRPr lang="en-GB" dirty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" r="728"/>
          <a:stretch>
            <a:fillRect/>
          </a:stretch>
        </p:blipFill>
        <p:spPr>
          <a:xfrm>
            <a:off x="7424738" y="758825"/>
            <a:ext cx="4471987" cy="5218113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3143" y="2037806"/>
            <a:ext cx="6195601" cy="3753394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The Caterpillar Game was inspired by the Snake Game.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The main objective of the Snake game is to increase the length of the snake as it eats the food.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There are difficulty levels in the game:  Easy, medium and hard level.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The Snake game also has two gaming arena: Unbounded and bounded arena.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6786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5933206" cy="1377462"/>
          </a:xfrm>
        </p:spPr>
        <p:txBody>
          <a:bodyPr/>
          <a:lstStyle/>
          <a:p>
            <a:r>
              <a:rPr lang="en-GB" dirty="0" smtClean="0"/>
              <a:t>Overview of Caterpillar game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1987062"/>
            <a:ext cx="5933206" cy="3654857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The main objective of this game is ensure that the caterpillar eats all the available food (square).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The caterpillar is expected to dodge the predator (circle) in the process.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When the caterpillar is older than 10 years, it will develop into a butterfly.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Level up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Caterpillar losses its life(LEDs) by hitting wall or being eaten by the predator.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19" name="Picture Placeholder 18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2" r="9342"/>
          <a:stretch>
            <a:fillRect/>
          </a:stretch>
        </p:blipFill>
        <p:spPr>
          <a:xfrm>
            <a:off x="7424803" y="758881"/>
            <a:ext cx="4412969" cy="4883038"/>
          </a:xfrm>
        </p:spPr>
      </p:pic>
    </p:spTree>
    <p:extLst>
      <p:ext uri="{BB962C8B-B14F-4D97-AF65-F5344CB8AC3E}">
        <p14:creationId xmlns:p14="http://schemas.microsoft.com/office/powerpoint/2010/main" val="77513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1040091"/>
            <a:ext cx="5933206" cy="964676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Components used For the Game.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007909"/>
            <a:ext cx="5934949" cy="3783291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LEDs.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Joysticks.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Buttons.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Start.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Back.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LCD.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Magnetic buzzer.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 smtClean="0"/>
          </a:p>
        </p:txBody>
      </p:sp>
      <p:pic>
        <p:nvPicPr>
          <p:cNvPr id="10" name="Picture Placeholder 9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4" b="3774"/>
          <a:stretch>
            <a:fillRect/>
          </a:stretch>
        </p:blipFill>
        <p:spPr>
          <a:xfrm>
            <a:off x="7424738" y="798513"/>
            <a:ext cx="4305300" cy="5091112"/>
          </a:xfrm>
        </p:spPr>
      </p:pic>
    </p:spTree>
    <p:extLst>
      <p:ext uri="{BB962C8B-B14F-4D97-AF65-F5344CB8AC3E}">
        <p14:creationId xmlns:p14="http://schemas.microsoft.com/office/powerpoint/2010/main" val="422926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497" y="988541"/>
            <a:ext cx="5932601" cy="1011810"/>
          </a:xfrm>
        </p:spPr>
        <p:txBody>
          <a:bodyPr/>
          <a:lstStyle/>
          <a:p>
            <a:r>
              <a:rPr lang="en-GB" dirty="0" smtClean="0"/>
              <a:t>How to Play.</a:t>
            </a:r>
            <a:endParaRPr lang="en-GB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23" b="3823"/>
          <a:stretch>
            <a:fillRect/>
          </a:stretch>
        </p:blipFill>
        <p:spPr>
          <a:xfrm>
            <a:off x="7424738" y="593725"/>
            <a:ext cx="4273550" cy="504825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2656" y="2313388"/>
            <a:ext cx="5934344" cy="2983541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Press the instructed buttons to go through the tutorial of the game.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Press START to begin the game.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Press BACK to restart the tutorial.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Move the joystick around to control the direction of the caterpillar.</a:t>
            </a:r>
          </a:p>
        </p:txBody>
      </p:sp>
    </p:spTree>
    <p:extLst>
      <p:ext uri="{BB962C8B-B14F-4D97-AF65-F5344CB8AC3E}">
        <p14:creationId xmlns:p14="http://schemas.microsoft.com/office/powerpoint/2010/main" val="2756148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5536" y="930112"/>
            <a:ext cx="5933207" cy="983530"/>
          </a:xfrm>
        </p:spPr>
        <p:txBody>
          <a:bodyPr/>
          <a:lstStyle/>
          <a:p>
            <a:r>
              <a:rPr lang="en-GB" dirty="0" smtClean="0"/>
              <a:t>Uniqueness of The Caterpillar Game.</a:t>
            </a:r>
            <a:endParaRPr lang="en-GB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01" r="24996" b="24218"/>
          <a:stretch/>
        </p:blipFill>
        <p:spPr>
          <a:xfrm>
            <a:off x="7541703" y="930112"/>
            <a:ext cx="4195566" cy="4655141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045616"/>
            <a:ext cx="5934949" cy="3745584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Originality of the caterpillar game.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The Butterfly stage of the caterpillar.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Adding an predator which bounces to attack the caterpillar.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smtClean="0"/>
              <a:t>Controlling the life of the caterpillar with LEDs.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7739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5933207" cy="1407736"/>
          </a:xfrm>
        </p:spPr>
        <p:txBody>
          <a:bodyPr/>
          <a:lstStyle/>
          <a:p>
            <a:r>
              <a:rPr lang="en-GB" dirty="0" smtClean="0"/>
              <a:t>Implementation difficulty</a:t>
            </a:r>
            <a:endParaRPr lang="en-GB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7" r="7357"/>
          <a:stretch>
            <a:fillRect/>
          </a:stretch>
        </p:blipFill>
        <p:spPr>
          <a:xfrm>
            <a:off x="7441279" y="609600"/>
            <a:ext cx="3988195" cy="518160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017336"/>
            <a:ext cx="5934949" cy="3773864"/>
          </a:xfrm>
        </p:spPr>
        <p:txBody>
          <a:bodyPr/>
          <a:lstStyle/>
          <a:p>
            <a:pPr algn="l"/>
            <a:r>
              <a:rPr lang="en-GB" dirty="0" smtClean="0"/>
              <a:t>While programming the caterpillar game, the part I found most difficult to implement was: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/>
              <a:t>t</a:t>
            </a:r>
            <a:r>
              <a:rPr lang="en-GB" dirty="0" smtClean="0"/>
              <a:t>he “check for when predator eats the caterpillar” because of the shape of the predator.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/>
              <a:t>a</a:t>
            </a:r>
            <a:r>
              <a:rPr lang="en-GB" dirty="0" smtClean="0"/>
              <a:t>nd the control of the caterpillar’s life through the LEDs.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628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683</TotalTime>
  <Words>432</Words>
  <Application>Microsoft Office PowerPoint</Application>
  <PresentationFormat>Widescreen</PresentationFormat>
  <Paragraphs>57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Bookman Old Style</vt:lpstr>
      <vt:lpstr>Rockwell</vt:lpstr>
      <vt:lpstr>Damask</vt:lpstr>
      <vt:lpstr>2645 Game presentation</vt:lpstr>
      <vt:lpstr>Introduction to caterpillar game.</vt:lpstr>
      <vt:lpstr>Rationale For Choosing Game</vt:lpstr>
      <vt:lpstr>Features of snake game</vt:lpstr>
      <vt:lpstr>Overview of Caterpillar game</vt:lpstr>
      <vt:lpstr>Components used For the Game.</vt:lpstr>
      <vt:lpstr>How to Play.</vt:lpstr>
      <vt:lpstr>Uniqueness of The Caterpillar Game.</vt:lpstr>
      <vt:lpstr>Implementation difficulty</vt:lpstr>
      <vt:lpstr>Extra Features.</vt:lpstr>
      <vt:lpstr>Thank you.</vt:lpstr>
    </vt:vector>
  </TitlesOfParts>
  <Company>University of Leeds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2645 Game presentation</dc:title>
  <dc:creator>Abasibiangake James [el17aej]</dc:creator>
  <cp:lastModifiedBy>Abasibiangake James [el17aej]</cp:lastModifiedBy>
  <cp:revision>33</cp:revision>
  <dcterms:created xsi:type="dcterms:W3CDTF">2019-05-13T11:33:48Z</dcterms:created>
  <dcterms:modified xsi:type="dcterms:W3CDTF">2019-05-15T12:17:08Z</dcterms:modified>
</cp:coreProperties>
</file>

<file path=docProps/thumbnail.jpeg>
</file>